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27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76" r:id="rId10"/>
    <p:sldId id="265" r:id="rId11"/>
    <p:sldId id="266" r:id="rId12"/>
    <p:sldId id="267" r:id="rId13"/>
    <p:sldId id="275" r:id="rId14"/>
    <p:sldId id="272" r:id="rId15"/>
    <p:sldId id="273" r:id="rId16"/>
    <p:sldId id="270" r:id="rId17"/>
    <p:sldId id="271" r:id="rId18"/>
    <p:sldId id="274" r:id="rId19"/>
    <p:sldId id="26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73C8"/>
    <a:srgbClr val="1665AE"/>
    <a:srgbClr val="125492"/>
    <a:srgbClr val="EFEDF1"/>
    <a:srgbClr val="FA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5"/>
    <p:restoredTop sz="75258"/>
  </p:normalViewPr>
  <p:slideViewPr>
    <p:cSldViewPr snapToGrid="0" snapToObjects="1">
      <p:cViewPr>
        <p:scale>
          <a:sx n="81" d="100"/>
          <a:sy n="81" d="100"/>
        </p:scale>
        <p:origin x="175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D6C65-E970-5046-83D4-CD56060F8A18}" type="datetimeFigureOut">
              <a:rPr lang="en-US" smtClean="0"/>
              <a:t>3/24/16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0D512-4CCD-6C44-9A7B-85C2B14DA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07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0D512-4CCD-6C44-9A7B-85C2B14DA7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34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0D512-4CCD-6C44-9A7B-85C2B14DA7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27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0D512-4CCD-6C44-9A7B-85C2B14DA7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80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0D512-4CCD-6C44-9A7B-85C2B14DA7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1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0D512-4CCD-6C44-9A7B-85C2B14DA7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7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0D512-4CCD-6C44-9A7B-85C2B14DA75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8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20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83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621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903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982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888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546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6247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92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30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1007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206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7905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0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66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6679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3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3/24/16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35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8" r:id="rId1"/>
    <p:sldLayoutId id="2147484329" r:id="rId2"/>
    <p:sldLayoutId id="2147484330" r:id="rId3"/>
    <p:sldLayoutId id="2147484331" r:id="rId4"/>
    <p:sldLayoutId id="2147484332" r:id="rId5"/>
    <p:sldLayoutId id="2147484333" r:id="rId6"/>
    <p:sldLayoutId id="2147484334" r:id="rId7"/>
    <p:sldLayoutId id="2147484335" r:id="rId8"/>
    <p:sldLayoutId id="2147484336" r:id="rId9"/>
    <p:sldLayoutId id="2147484337" r:id="rId10"/>
    <p:sldLayoutId id="2147484338" r:id="rId11"/>
    <p:sldLayoutId id="2147484339" r:id="rId12"/>
    <p:sldLayoutId id="2147484340" r:id="rId13"/>
    <p:sldLayoutId id="2147484341" r:id="rId14"/>
    <p:sldLayoutId id="2147484342" r:id="rId15"/>
    <p:sldLayoutId id="2147484343" r:id="rId16"/>
    <p:sldLayoutId id="214748434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4663" y="1964267"/>
            <a:ext cx="8145462" cy="2421464"/>
          </a:xfrm>
        </p:spPr>
        <p:txBody>
          <a:bodyPr/>
          <a:lstStyle/>
          <a:p>
            <a:r>
              <a:rPr lang="en-US" dirty="0" smtClean="0"/>
              <a:t>Gone Phishing</a:t>
            </a:r>
            <a:endParaRPr lang="en-US" dirty="0">
              <a:solidFill>
                <a:srgbClr val="1673C8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Alex, Tom, Dave, </a:t>
            </a:r>
            <a:r>
              <a:rPr lang="en-US" dirty="0" err="1" smtClean="0"/>
              <a:t>Nishan</a:t>
            </a:r>
            <a:r>
              <a:rPr lang="en-US" dirty="0" smtClean="0"/>
              <a:t>, </a:t>
            </a:r>
            <a:r>
              <a:rPr lang="en-US" dirty="0" err="1" smtClean="0"/>
              <a:t>Khasad</a:t>
            </a:r>
            <a:r>
              <a:rPr lang="en-US" dirty="0" smtClean="0"/>
              <a:t>, Sebastian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Perform penetration tests</a:t>
            </a:r>
          </a:p>
          <a:p>
            <a:endParaRPr lang="en-US" sz="2400" dirty="0"/>
          </a:p>
          <a:p>
            <a:r>
              <a:rPr lang="en-US" sz="2400" dirty="0" smtClean="0"/>
              <a:t>Finding vulnerabilities</a:t>
            </a:r>
          </a:p>
          <a:p>
            <a:endParaRPr lang="en-US" sz="2400" dirty="0"/>
          </a:p>
          <a:p>
            <a:r>
              <a:rPr lang="en-US" sz="2400" dirty="0" smtClean="0"/>
              <a:t>Collect evidence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90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DIAMOND HOUSE - RECONNAISSANCE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95869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Set up virtual network</a:t>
            </a:r>
          </a:p>
          <a:p>
            <a:endParaRPr lang="en-US" sz="2400" dirty="0"/>
          </a:p>
          <a:p>
            <a:r>
              <a:rPr lang="en-US" sz="2400" dirty="0" smtClean="0"/>
              <a:t>Used </a:t>
            </a:r>
            <a:r>
              <a:rPr lang="en-US" sz="2400" dirty="0" err="1" smtClean="0"/>
              <a:t>nmap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Used </a:t>
            </a:r>
            <a:r>
              <a:rPr lang="en-US" sz="2400" dirty="0" err="1" smtClean="0"/>
              <a:t>openvas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6411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HOUSE – PARTY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Found 4 passwords</a:t>
            </a:r>
          </a:p>
          <a:p>
            <a:endParaRPr lang="en-US" sz="2400" dirty="0" smtClean="0"/>
          </a:p>
          <a:p>
            <a:r>
              <a:rPr lang="en-US" sz="2400" dirty="0" smtClean="0"/>
              <a:t>Worked </a:t>
            </a:r>
            <a:r>
              <a:rPr lang="en-US" sz="2400" dirty="0" smtClean="0"/>
              <a:t>on vulnerabilities individually</a:t>
            </a:r>
          </a:p>
          <a:p>
            <a:endParaRPr lang="en-US" sz="2400" dirty="0"/>
          </a:p>
          <a:p>
            <a:r>
              <a:rPr lang="en-US" sz="2400" dirty="0" smtClean="0"/>
              <a:t>Developed automation tools</a:t>
            </a:r>
          </a:p>
        </p:txBody>
      </p:sp>
    </p:spTree>
    <p:extLst>
      <p:ext uri="{BB962C8B-B14F-4D97-AF65-F5344CB8AC3E}">
        <p14:creationId xmlns:p14="http://schemas.microsoft.com/office/powerpoint/2010/main" val="148990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HOUSE – SHELLSHOCK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2" y="2249487"/>
            <a:ext cx="4772691" cy="354171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CVE-2014-6271</a:t>
            </a:r>
          </a:p>
          <a:p>
            <a:r>
              <a:rPr lang="en-US" sz="2400" dirty="0" smtClean="0"/>
              <a:t>This exploits /</a:t>
            </a:r>
            <a:r>
              <a:rPr lang="en-US" sz="2400" dirty="0" err="1" smtClean="0"/>
              <a:t>cgi</a:t>
            </a:r>
            <a:r>
              <a:rPr lang="en-US" sz="2400" dirty="0" smtClean="0"/>
              <a:t>-bin/status which is used by Apache</a:t>
            </a:r>
          </a:p>
          <a:p>
            <a:r>
              <a:rPr lang="en-US" sz="2400" dirty="0" smtClean="0"/>
              <a:t>Executes arbitrary code without correct permissions</a:t>
            </a:r>
            <a:endParaRPr lang="en-US" sz="2400" dirty="0"/>
          </a:p>
        </p:txBody>
      </p:sp>
      <p:pic>
        <p:nvPicPr>
          <p:cNvPr id="1026" name="Picture 2" descr="https://lh3.googleusercontent.com/GNTqVf4SbLvAkv-pp4IBMXdyB4SwjGx3El64AULGtEck2vFYhtr8VHmSuqsKwsZPmYSgJlBRSVh1Hk640Ank3WDsY0kIXYXsaeGZFWSY3h_tbe9gO4B9gw5iUNFActkiEzyD2Sj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86" t="43833" r="19742" b="36206"/>
          <a:stretch/>
        </p:blipFill>
        <p:spPr bwMode="auto">
          <a:xfrm>
            <a:off x="5914102" y="2644342"/>
            <a:ext cx="5766619" cy="169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Dpn9Zmy163zWyo0vF2r754CyrAbiOEYqUZWTEtOzxmLyUZHzAZcB6ZM270BY5jtmnz-6gE6-P9bxX3tFxy96jEyAazV8AO3hQb_iTYKsXUFNWN3wpkq5iiwHGbQ7rTUySoQ0FMu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7" t="59176" r="19466" b="34373"/>
          <a:stretch/>
        </p:blipFill>
        <p:spPr bwMode="auto">
          <a:xfrm>
            <a:off x="5914102" y="4522482"/>
            <a:ext cx="5766619" cy="72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55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DIAMOND HOUSE – divide by zero error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5" t="4350" r="22597" b="34188"/>
          <a:stretch/>
        </p:blipFill>
        <p:spPr>
          <a:xfrm>
            <a:off x="2357438" y="1850434"/>
            <a:ext cx="8288338" cy="4581931"/>
          </a:xfrm>
        </p:spPr>
      </p:pic>
    </p:spTree>
    <p:extLst>
      <p:ext uri="{BB962C8B-B14F-4D97-AF65-F5344CB8AC3E}">
        <p14:creationId xmlns:p14="http://schemas.microsoft.com/office/powerpoint/2010/main" val="11895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HOUSE – SAMBA</a:t>
            </a:r>
            <a:endParaRPr lang="en-US" dirty="0"/>
          </a:p>
        </p:txBody>
      </p:sp>
      <p:pic>
        <p:nvPicPr>
          <p:cNvPr id="20" name="Content Placeholder 1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31" y="2195513"/>
            <a:ext cx="5789493" cy="3649662"/>
          </a:xfrm>
        </p:spPr>
      </p:pic>
      <p:sp>
        <p:nvSpPr>
          <p:cNvPr id="15" name="Content Placeholder 11"/>
          <p:cNvSpPr txBox="1">
            <a:spLocks/>
          </p:cNvSpPr>
          <p:nvPr/>
        </p:nvSpPr>
        <p:spPr>
          <a:xfrm>
            <a:off x="5781369" y="2249487"/>
            <a:ext cx="463995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141412" y="2249487"/>
            <a:ext cx="433991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Script scans for open Samba ports</a:t>
            </a:r>
          </a:p>
          <a:p>
            <a:endParaRPr lang="en-US" dirty="0"/>
          </a:p>
          <a:p>
            <a:r>
              <a:rPr lang="en-US" dirty="0" smtClean="0"/>
              <a:t>It is a service rather than showing the vulnerabilities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431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HOUSE – MEMPODIPPER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534660" cy="3541714"/>
          </a:xfrm>
        </p:spPr>
        <p:txBody>
          <a:bodyPr>
            <a:normAutofit/>
          </a:bodyPr>
          <a:lstStyle/>
          <a:p>
            <a:r>
              <a:rPr lang="is-IS" sz="2400" dirty="0" smtClean="0"/>
              <a:t>CVE-2012-0056</a:t>
            </a:r>
          </a:p>
          <a:p>
            <a:r>
              <a:rPr lang="en-US" sz="2400" dirty="0" err="1" smtClean="0"/>
              <a:t>Mempodipper</a:t>
            </a:r>
            <a:r>
              <a:rPr lang="en-US" sz="2400" dirty="0" smtClean="0"/>
              <a:t> opens a new shell with root capabilities</a:t>
            </a:r>
          </a:p>
          <a:p>
            <a:r>
              <a:rPr lang="en-US" sz="2400" dirty="0" smtClean="0"/>
              <a:t>Script logs into server with </a:t>
            </a:r>
            <a:r>
              <a:rPr lang="en-US" sz="2400" dirty="0" err="1" smtClean="0"/>
              <a:t>ssh</a:t>
            </a:r>
            <a:endParaRPr lang="en-US" sz="2400" dirty="0" smtClean="0"/>
          </a:p>
          <a:p>
            <a:r>
              <a:rPr lang="en-US" sz="2400" dirty="0" smtClean="0"/>
              <a:t>Runs </a:t>
            </a:r>
            <a:r>
              <a:rPr lang="en-US" sz="2400" dirty="0" err="1"/>
              <a:t>M</a:t>
            </a:r>
            <a:r>
              <a:rPr lang="en-US" sz="2400" dirty="0" err="1" smtClean="0"/>
              <a:t>empodipper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563" y="2405856"/>
            <a:ext cx="5421674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8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RANSOMWARE -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Normal </a:t>
            </a:r>
            <a:r>
              <a:rPr lang="en-US" sz="2400" dirty="0" err="1" smtClean="0"/>
              <a:t>ransomware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‘</a:t>
            </a:r>
            <a:r>
              <a:rPr lang="en-US" sz="2400" dirty="0" err="1" smtClean="0"/>
              <a:t>CryptoLocker</a:t>
            </a:r>
            <a:r>
              <a:rPr lang="en-US" sz="2400" dirty="0" smtClean="0"/>
              <a:t>’ </a:t>
            </a:r>
            <a:r>
              <a:rPr lang="en-US" sz="2400" dirty="0" err="1" smtClean="0"/>
              <a:t>ransomware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2185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RANSOMWARE -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Check for suspicious write operations</a:t>
            </a:r>
            <a:endParaRPr lang="en-US" sz="2400" dirty="0"/>
          </a:p>
          <a:p>
            <a:r>
              <a:rPr lang="en-US" sz="2400" dirty="0" smtClean="0"/>
              <a:t>Ask user for confirmation upon detection</a:t>
            </a:r>
          </a:p>
          <a:p>
            <a:r>
              <a:rPr lang="en-US" sz="2400" dirty="0" smtClean="0"/>
              <a:t>Halt all write operations until user confirmation</a:t>
            </a:r>
          </a:p>
          <a:p>
            <a:r>
              <a:rPr lang="en-US" sz="2400" dirty="0" smtClean="0"/>
              <a:t>If not confirmed, system enters protective state or returns to previous safe backup</a:t>
            </a:r>
          </a:p>
        </p:txBody>
      </p:sp>
    </p:spTree>
    <p:extLst>
      <p:ext uri="{BB962C8B-B14F-4D97-AF65-F5344CB8AC3E}">
        <p14:creationId xmlns:p14="http://schemas.microsoft.com/office/powerpoint/2010/main" val="156613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– what did we develop?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5 Automated tools for Diamond House</a:t>
            </a:r>
          </a:p>
          <a:p>
            <a:endParaRPr lang="en-US" sz="2400" dirty="0" smtClean="0"/>
          </a:p>
          <a:p>
            <a:r>
              <a:rPr lang="en-US" sz="2400" dirty="0" smtClean="0"/>
              <a:t>HMAC length extension attack</a:t>
            </a:r>
          </a:p>
          <a:p>
            <a:endParaRPr lang="en-US" sz="2400" dirty="0" smtClean="0"/>
          </a:p>
          <a:p>
            <a:r>
              <a:rPr lang="en-US" sz="2400" dirty="0" smtClean="0"/>
              <a:t>Vulnerability scan reports</a:t>
            </a:r>
          </a:p>
        </p:txBody>
      </p:sp>
    </p:spTree>
    <p:extLst>
      <p:ext uri="{BB962C8B-B14F-4D97-AF65-F5344CB8AC3E}">
        <p14:creationId xmlns:p14="http://schemas.microsoft.com/office/powerpoint/2010/main" val="37253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Cueh_HMAc_1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Tasked with testing the security of an HMAC implementation (CUEH_HMAC_1)</a:t>
            </a:r>
          </a:p>
          <a:p>
            <a:endParaRPr lang="en-US" sz="2400" dirty="0" smtClean="0"/>
          </a:p>
          <a:p>
            <a:r>
              <a:rPr lang="en-US" sz="2400" dirty="0" smtClean="0"/>
              <a:t>Challenged to decide if it was fit for purpose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136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– Learning as a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Professional skills</a:t>
            </a:r>
          </a:p>
          <a:p>
            <a:r>
              <a:rPr lang="en-US" sz="2400" dirty="0" smtClean="0"/>
              <a:t>Pen testing</a:t>
            </a:r>
          </a:p>
          <a:p>
            <a:r>
              <a:rPr lang="en-US" sz="2400" dirty="0" smtClean="0"/>
              <a:t>Digital Forensics </a:t>
            </a:r>
          </a:p>
          <a:p>
            <a:r>
              <a:rPr lang="en-US" sz="2400" dirty="0" smtClean="0"/>
              <a:t>Log analysis</a:t>
            </a:r>
          </a:p>
          <a:p>
            <a:r>
              <a:rPr lang="en-US" sz="2400" dirty="0" smtClean="0"/>
              <a:t>Tool use</a:t>
            </a:r>
          </a:p>
          <a:p>
            <a:r>
              <a:rPr lang="en-US" sz="2400" dirty="0" smtClean="0"/>
              <a:t>Documentation skills</a:t>
            </a:r>
          </a:p>
        </p:txBody>
      </p:sp>
    </p:spTree>
    <p:extLst>
      <p:ext uri="{BB962C8B-B14F-4D97-AF65-F5344CB8AC3E}">
        <p14:creationId xmlns:p14="http://schemas.microsoft.com/office/powerpoint/2010/main" val="196049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Cueh_HMAc_1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10401" y="2786625"/>
            <a:ext cx="47910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First step to read and </a:t>
            </a:r>
            <a:r>
              <a:rPr lang="en-US" sz="2400" dirty="0" err="1"/>
              <a:t>analyse</a:t>
            </a:r>
            <a:r>
              <a:rPr lang="en-US" sz="2400" dirty="0"/>
              <a:t> the code (shocking, I know)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cueh_hash_1 is the only bit of the protocol that we could manipulate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 flaw – length extension attack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588753"/>
            <a:ext cx="63246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9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hmac_2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3970915" cy="354171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Variable block size</a:t>
            </a:r>
          </a:p>
          <a:p>
            <a:r>
              <a:rPr lang="en-US" sz="2400" dirty="0" smtClean="0"/>
              <a:t>Makes length extension attack slightly harder</a:t>
            </a:r>
          </a:p>
          <a:p>
            <a:r>
              <a:rPr lang="en-US" sz="2400" dirty="0" smtClean="0"/>
              <a:t>It is still possible to get block size based on the length of the cipher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327" y="2625292"/>
            <a:ext cx="6661641" cy="279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1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CUEH_HMAC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708882"/>
            <a:ext cx="2557752" cy="524400"/>
          </a:xfrm>
        </p:spPr>
        <p:txBody>
          <a:bodyPr>
            <a:normAutofit/>
          </a:bodyPr>
          <a:lstStyle/>
          <a:p>
            <a:r>
              <a:rPr lang="en-US" dirty="0" smtClean="0"/>
              <a:t>Hash twic</a:t>
            </a:r>
            <a:r>
              <a:rPr lang="en-US" dirty="0"/>
              <a:t>e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41413" y="3285722"/>
            <a:ext cx="2557752" cy="524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HASH TWICE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20659424">
            <a:off x="1072140" y="2617142"/>
            <a:ext cx="9577747" cy="1861560"/>
          </a:xfrm>
          <a:prstGeom prst="rect">
            <a:avLst/>
          </a:prstGeom>
          <a:ln w="127000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600" b="1" dirty="0" smtClean="0">
                <a:solidFill>
                  <a:srgbClr val="FF0000"/>
                </a:solidFill>
                <a:latin typeface="Stencil Std" charset="0"/>
                <a:ea typeface="Stencil Std" charset="0"/>
                <a:cs typeface="Stencil Std" charset="0"/>
              </a:rPr>
              <a:t>HASH TWICE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2025" y="6024579"/>
            <a:ext cx="42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hash(key + hash(key + message))</a:t>
            </a:r>
          </a:p>
        </p:txBody>
      </p:sp>
    </p:spTree>
    <p:extLst>
      <p:ext uri="{BB962C8B-B14F-4D97-AF65-F5344CB8AC3E}">
        <p14:creationId xmlns:p14="http://schemas.microsoft.com/office/powerpoint/2010/main" val="5609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– Digital Forensics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Given compromised Raspberry Pi image</a:t>
            </a:r>
          </a:p>
          <a:p>
            <a:endParaRPr lang="en-US" sz="2400" dirty="0" smtClean="0"/>
          </a:p>
          <a:p>
            <a:r>
              <a:rPr lang="en-US" sz="2400" dirty="0" smtClean="0"/>
              <a:t>Tasked to find out how it was hacked</a:t>
            </a:r>
          </a:p>
          <a:p>
            <a:endParaRPr lang="en-US" sz="2400" dirty="0" smtClean="0"/>
          </a:p>
          <a:p>
            <a:r>
              <a:rPr lang="en-US" sz="2400" dirty="0" smtClean="0"/>
              <a:t>Find evidence of this attack</a:t>
            </a:r>
          </a:p>
        </p:txBody>
      </p:sp>
    </p:spTree>
    <p:extLst>
      <p:ext uri="{BB962C8B-B14F-4D97-AF65-F5344CB8AC3E}">
        <p14:creationId xmlns:p14="http://schemas.microsoft.com/office/powerpoint/2010/main" val="61420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–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3082864"/>
            <a:ext cx="9905999" cy="18711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We remained in accordance with the ACPO principles</a:t>
            </a:r>
          </a:p>
          <a:p>
            <a:endParaRPr lang="en-US" sz="2400" dirty="0"/>
          </a:p>
          <a:p>
            <a:r>
              <a:rPr lang="en-US" sz="2400" dirty="0" smtClean="0"/>
              <a:t>Looked at software differences to blank Raspberry Pi</a:t>
            </a:r>
          </a:p>
        </p:txBody>
      </p:sp>
    </p:spTree>
    <p:extLst>
      <p:ext uri="{BB962C8B-B14F-4D97-AF65-F5344CB8AC3E}">
        <p14:creationId xmlns:p14="http://schemas.microsoft.com/office/powerpoint/2010/main" val="98506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– Evidence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Initial information </a:t>
            </a:r>
            <a:r>
              <a:rPr lang="en-US" sz="2400" smtClean="0"/>
              <a:t>gathered suggested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Mostly examined log files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" t="44023" r="88849" b="39628"/>
          <a:stretch/>
        </p:blipFill>
        <p:spPr>
          <a:xfrm>
            <a:off x="7669159" y="2331042"/>
            <a:ext cx="2625215" cy="218151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" t="44077" r="87138" b="39945"/>
          <a:stretch/>
        </p:blipFill>
        <p:spPr>
          <a:xfrm>
            <a:off x="7580669" y="167206"/>
            <a:ext cx="2802196" cy="1982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" t="44301" r="92258" b="39570"/>
          <a:stretch/>
        </p:blipFill>
        <p:spPr>
          <a:xfrm>
            <a:off x="8185352" y="4694352"/>
            <a:ext cx="1592828" cy="195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3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– Evidence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t="18273" r="51054" b="38062"/>
          <a:stretch/>
        </p:blipFill>
        <p:spPr>
          <a:xfrm>
            <a:off x="3479073" y="1902117"/>
            <a:ext cx="5234763" cy="23593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38" b="13407"/>
          <a:stretch/>
        </p:blipFill>
        <p:spPr>
          <a:xfrm>
            <a:off x="552202" y="4572000"/>
            <a:ext cx="11084413" cy="1371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660257" y="3347049"/>
            <a:ext cx="534837" cy="3968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FED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66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1683</TotalTime>
  <Words>358</Words>
  <Application>Microsoft Macintosh PowerPoint</Application>
  <PresentationFormat>Widescreen</PresentationFormat>
  <Paragraphs>97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Stencil Std</vt:lpstr>
      <vt:lpstr>Arial</vt:lpstr>
      <vt:lpstr>Celestial</vt:lpstr>
      <vt:lpstr>Gone Phishing</vt:lpstr>
      <vt:lpstr>Cueh_HMAc_1</vt:lpstr>
      <vt:lpstr>Cueh_HMAc_1</vt:lpstr>
      <vt:lpstr>hmac_2</vt:lpstr>
      <vt:lpstr>CUEH_HMAC SOLUTIONS</vt:lpstr>
      <vt:lpstr>RASPBERRY Pi – Digital Forensics</vt:lpstr>
      <vt:lpstr>RASPBERRY Pi – Methodology</vt:lpstr>
      <vt:lpstr>RASPBERRY Pi – Evidence</vt:lpstr>
      <vt:lpstr>RASPBERRY Pi – Evidence</vt:lpstr>
      <vt:lpstr>DIAMOND HOUSE</vt:lpstr>
      <vt:lpstr>DIAMOND HOUSE - RECONNAISSANCE</vt:lpstr>
      <vt:lpstr>DIAMOND HOUSE – PARTY TIME</vt:lpstr>
      <vt:lpstr>DIAMOND HOUSE – SHELLSHOCK</vt:lpstr>
      <vt:lpstr>DIAMOND HOUSE – divide by zero error…</vt:lpstr>
      <vt:lpstr>DIAMOND HOUSE – SAMBA</vt:lpstr>
      <vt:lpstr>DIAMOND HOUSE – MEMPODIPPER</vt:lpstr>
      <vt:lpstr>RANSOMWARE - Research</vt:lpstr>
      <vt:lpstr>RANSOMWARE - SOLUTION</vt:lpstr>
      <vt:lpstr>Summary – what did we develop?</vt:lpstr>
      <vt:lpstr>Summary – Learning as a group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Gone Phishing Semester 2</dc:title>
  <dc:creator>David Pritchett</dc:creator>
  <cp:lastModifiedBy>David Pritchett</cp:lastModifiedBy>
  <cp:revision>80</cp:revision>
  <dcterms:created xsi:type="dcterms:W3CDTF">2016-03-21T14:24:40Z</dcterms:created>
  <dcterms:modified xsi:type="dcterms:W3CDTF">2016-03-24T13:24:37Z</dcterms:modified>
</cp:coreProperties>
</file>